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2" r:id="rId6"/>
    <p:sldId id="260" r:id="rId7"/>
    <p:sldId id="267" r:id="rId8"/>
    <p:sldId id="261" r:id="rId9"/>
    <p:sldId id="263" r:id="rId10"/>
    <p:sldId id="26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3032" autoAdjust="0"/>
  </p:normalViewPr>
  <p:slideViewPr>
    <p:cSldViewPr snapToGrid="0">
      <p:cViewPr varScale="1">
        <p:scale>
          <a:sx n="135" d="100"/>
          <a:sy n="135" d="100"/>
        </p:scale>
        <p:origin x="35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1E58DC-0147-4C06-9AA4-7E900A77029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C27A58-0A44-4ED5-9DAC-0B2EB15CF308}">
      <dgm:prSet/>
      <dgm:spPr/>
      <dgm:t>
        <a:bodyPr/>
        <a:lstStyle/>
        <a:p>
          <a:r>
            <a:rPr lang="en-US" dirty="0"/>
            <a:t>60 </a:t>
          </a:r>
          <a:r>
            <a:rPr lang="en-US" dirty="0" err="1"/>
            <a:t>Spelare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truppen</a:t>
          </a:r>
          <a:endParaRPr lang="en-US" dirty="0"/>
        </a:p>
      </dgm:t>
    </dgm:pt>
    <dgm:pt modelId="{3F855803-D240-47D8-9515-670426DEE262}" type="parTrans" cxnId="{A3D85E85-4FE1-4628-A473-F4E6B80CAD64}">
      <dgm:prSet/>
      <dgm:spPr/>
      <dgm:t>
        <a:bodyPr/>
        <a:lstStyle/>
        <a:p>
          <a:endParaRPr lang="en-US"/>
        </a:p>
      </dgm:t>
    </dgm:pt>
    <dgm:pt modelId="{82C3FE8B-F6A7-4262-9F05-8BF95D47F310}" type="sibTrans" cxnId="{A3D85E85-4FE1-4628-A473-F4E6B80CAD64}">
      <dgm:prSet/>
      <dgm:spPr/>
      <dgm:t>
        <a:bodyPr/>
        <a:lstStyle/>
        <a:p>
          <a:endParaRPr lang="en-US"/>
        </a:p>
      </dgm:t>
    </dgm:pt>
    <dgm:pt modelId="{F84A7E0B-6B61-44AD-8154-F6CAE8312085}">
      <dgm:prSet/>
      <dgm:spPr/>
      <dgm:t>
        <a:bodyPr/>
        <a:lstStyle/>
        <a:p>
          <a:r>
            <a:rPr lang="en-US"/>
            <a:t>8 Ledare</a:t>
          </a:r>
        </a:p>
      </dgm:t>
    </dgm:pt>
    <dgm:pt modelId="{9374D9DA-D0D3-4EEB-A088-7EFFC0AAB031}" type="parTrans" cxnId="{EE35ADFE-5F95-4426-866A-C6E3C58B7842}">
      <dgm:prSet/>
      <dgm:spPr/>
      <dgm:t>
        <a:bodyPr/>
        <a:lstStyle/>
        <a:p>
          <a:endParaRPr lang="en-US"/>
        </a:p>
      </dgm:t>
    </dgm:pt>
    <dgm:pt modelId="{CF7DED28-2DE4-4F03-9092-793FC10BD5C1}" type="sibTrans" cxnId="{EE35ADFE-5F95-4426-866A-C6E3C58B7842}">
      <dgm:prSet/>
      <dgm:spPr/>
      <dgm:t>
        <a:bodyPr/>
        <a:lstStyle/>
        <a:p>
          <a:endParaRPr lang="en-US"/>
        </a:p>
      </dgm:t>
    </dgm:pt>
    <dgm:pt modelId="{17F81A1A-2510-49CE-BAF6-983FE3AF34AA}">
      <dgm:prSet/>
      <dgm:spPr/>
      <dgm:t>
        <a:bodyPr/>
        <a:lstStyle/>
        <a:p>
          <a:r>
            <a:rPr lang="en-US" dirty="0" err="1"/>
            <a:t>Handfull</a:t>
          </a:r>
          <a:r>
            <a:rPr lang="en-US" dirty="0"/>
            <a:t> </a:t>
          </a:r>
          <a:r>
            <a:rPr lang="en-US" dirty="0" err="1"/>
            <a:t>spelare</a:t>
          </a:r>
          <a:r>
            <a:rPr lang="en-US" dirty="0"/>
            <a:t> </a:t>
          </a:r>
          <a:r>
            <a:rPr lang="en-US" dirty="0" err="1"/>
            <a:t>på</a:t>
          </a:r>
          <a:r>
            <a:rPr lang="en-US" dirty="0"/>
            <a:t> </a:t>
          </a:r>
          <a:r>
            <a:rPr lang="en-US" err="1"/>
            <a:t>en</a:t>
          </a:r>
          <a:r>
            <a:rPr lang="en-US"/>
            <a:t> väntelista</a:t>
          </a:r>
          <a:endParaRPr lang="en-US" dirty="0"/>
        </a:p>
      </dgm:t>
    </dgm:pt>
    <dgm:pt modelId="{1EE0AB66-8156-4611-BBA4-AFD4DD79ED68}" type="parTrans" cxnId="{5706765E-583C-47A0-834B-8AE0E24CB771}">
      <dgm:prSet/>
      <dgm:spPr/>
      <dgm:t>
        <a:bodyPr/>
        <a:lstStyle/>
        <a:p>
          <a:endParaRPr lang="en-US"/>
        </a:p>
      </dgm:t>
    </dgm:pt>
    <dgm:pt modelId="{E5A7A906-7DED-4420-AEB6-F990E162E9A3}" type="sibTrans" cxnId="{5706765E-583C-47A0-834B-8AE0E24CB771}">
      <dgm:prSet/>
      <dgm:spPr/>
      <dgm:t>
        <a:bodyPr/>
        <a:lstStyle/>
        <a:p>
          <a:endParaRPr lang="en-US"/>
        </a:p>
      </dgm:t>
    </dgm:pt>
    <dgm:pt modelId="{3A27B423-8406-4B2C-BA86-9DC89006EBCE}">
      <dgm:prSet/>
      <dgm:spPr/>
      <dgm:t>
        <a:bodyPr/>
        <a:lstStyle/>
        <a:p>
          <a:r>
            <a:rPr lang="en-US" dirty="0" err="1"/>
            <a:t>Värdegrund</a:t>
          </a:r>
          <a:endParaRPr lang="en-US" dirty="0"/>
        </a:p>
      </dgm:t>
    </dgm:pt>
    <dgm:pt modelId="{A21871E5-CE92-480F-AEBE-1CBF4652903E}" type="sibTrans" cxnId="{5FC5C0BC-29AD-4E7D-A362-84770EEBE93D}">
      <dgm:prSet/>
      <dgm:spPr/>
      <dgm:t>
        <a:bodyPr/>
        <a:lstStyle/>
        <a:p>
          <a:endParaRPr lang="sv-SE"/>
        </a:p>
      </dgm:t>
    </dgm:pt>
    <dgm:pt modelId="{C577BE11-4BFB-40B6-818A-76A78967D93E}" type="parTrans" cxnId="{5FC5C0BC-29AD-4E7D-A362-84770EEBE93D}">
      <dgm:prSet/>
      <dgm:spPr/>
      <dgm:t>
        <a:bodyPr/>
        <a:lstStyle/>
        <a:p>
          <a:endParaRPr lang="sv-SE"/>
        </a:p>
      </dgm:t>
    </dgm:pt>
    <dgm:pt modelId="{94DD1A78-4423-44A0-8D9D-D62B742582DB}" type="pres">
      <dgm:prSet presAssocID="{F51E58DC-0147-4C06-9AA4-7E900A77029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140F1F7-196B-42A9-8FB7-0AFA3D7A2F46}" type="pres">
      <dgm:prSet presAssocID="{0CC27A58-0A44-4ED5-9DAC-0B2EB15CF308}" presName="hierRoot1" presStyleCnt="0"/>
      <dgm:spPr/>
    </dgm:pt>
    <dgm:pt modelId="{D290D6F4-6F0B-4A2B-BA62-5F24C9331672}" type="pres">
      <dgm:prSet presAssocID="{0CC27A58-0A44-4ED5-9DAC-0B2EB15CF308}" presName="composite" presStyleCnt="0"/>
      <dgm:spPr/>
    </dgm:pt>
    <dgm:pt modelId="{6E50803F-9989-4046-B781-D865884DF151}" type="pres">
      <dgm:prSet presAssocID="{0CC27A58-0A44-4ED5-9DAC-0B2EB15CF308}" presName="background" presStyleLbl="node0" presStyleIdx="0" presStyleCnt="4"/>
      <dgm:spPr/>
    </dgm:pt>
    <dgm:pt modelId="{B2AB86CC-D83A-4095-925B-C39E327DF547}" type="pres">
      <dgm:prSet presAssocID="{0CC27A58-0A44-4ED5-9DAC-0B2EB15CF308}" presName="text" presStyleLbl="fgAcc0" presStyleIdx="0" presStyleCnt="4">
        <dgm:presLayoutVars>
          <dgm:chPref val="3"/>
        </dgm:presLayoutVars>
      </dgm:prSet>
      <dgm:spPr/>
    </dgm:pt>
    <dgm:pt modelId="{DD9F894F-D53F-452C-9D4F-1C09E7735966}" type="pres">
      <dgm:prSet presAssocID="{0CC27A58-0A44-4ED5-9DAC-0B2EB15CF308}" presName="hierChild2" presStyleCnt="0"/>
      <dgm:spPr/>
    </dgm:pt>
    <dgm:pt modelId="{4DDA67A4-FCDF-4CC4-8526-375CCD5FBC11}" type="pres">
      <dgm:prSet presAssocID="{F84A7E0B-6B61-44AD-8154-F6CAE8312085}" presName="hierRoot1" presStyleCnt="0"/>
      <dgm:spPr/>
    </dgm:pt>
    <dgm:pt modelId="{BF1E3A0B-0474-4691-8746-DCABBDD66676}" type="pres">
      <dgm:prSet presAssocID="{F84A7E0B-6B61-44AD-8154-F6CAE8312085}" presName="composite" presStyleCnt="0"/>
      <dgm:spPr/>
    </dgm:pt>
    <dgm:pt modelId="{303CC238-1040-4DD5-B937-36026B78F605}" type="pres">
      <dgm:prSet presAssocID="{F84A7E0B-6B61-44AD-8154-F6CAE8312085}" presName="background" presStyleLbl="node0" presStyleIdx="1" presStyleCnt="4"/>
      <dgm:spPr/>
    </dgm:pt>
    <dgm:pt modelId="{611B5DF3-9787-4722-8E8A-2BA4862EDF22}" type="pres">
      <dgm:prSet presAssocID="{F84A7E0B-6B61-44AD-8154-F6CAE8312085}" presName="text" presStyleLbl="fgAcc0" presStyleIdx="1" presStyleCnt="4">
        <dgm:presLayoutVars>
          <dgm:chPref val="3"/>
        </dgm:presLayoutVars>
      </dgm:prSet>
      <dgm:spPr/>
    </dgm:pt>
    <dgm:pt modelId="{6F4526F2-7E31-44A7-932D-4E0DC916B1AF}" type="pres">
      <dgm:prSet presAssocID="{F84A7E0B-6B61-44AD-8154-F6CAE8312085}" presName="hierChild2" presStyleCnt="0"/>
      <dgm:spPr/>
    </dgm:pt>
    <dgm:pt modelId="{8665F1BB-4DC6-4892-B64F-5D5DABBC5F33}" type="pres">
      <dgm:prSet presAssocID="{17F81A1A-2510-49CE-BAF6-983FE3AF34AA}" presName="hierRoot1" presStyleCnt="0"/>
      <dgm:spPr/>
    </dgm:pt>
    <dgm:pt modelId="{7DC7F997-1E26-4E7F-9291-25B893D9B1A0}" type="pres">
      <dgm:prSet presAssocID="{17F81A1A-2510-49CE-BAF6-983FE3AF34AA}" presName="composite" presStyleCnt="0"/>
      <dgm:spPr/>
    </dgm:pt>
    <dgm:pt modelId="{47D37F79-517B-465F-9E0C-AC6FD3D3DE77}" type="pres">
      <dgm:prSet presAssocID="{17F81A1A-2510-49CE-BAF6-983FE3AF34AA}" presName="background" presStyleLbl="node0" presStyleIdx="2" presStyleCnt="4"/>
      <dgm:spPr/>
    </dgm:pt>
    <dgm:pt modelId="{0AD280B3-0E17-4FFB-BC3F-28ABB46F37BE}" type="pres">
      <dgm:prSet presAssocID="{17F81A1A-2510-49CE-BAF6-983FE3AF34AA}" presName="text" presStyleLbl="fgAcc0" presStyleIdx="2" presStyleCnt="4">
        <dgm:presLayoutVars>
          <dgm:chPref val="3"/>
        </dgm:presLayoutVars>
      </dgm:prSet>
      <dgm:spPr/>
    </dgm:pt>
    <dgm:pt modelId="{25BBA09D-C84D-41E0-8F18-56EE90E4825B}" type="pres">
      <dgm:prSet presAssocID="{17F81A1A-2510-49CE-BAF6-983FE3AF34AA}" presName="hierChild2" presStyleCnt="0"/>
      <dgm:spPr/>
    </dgm:pt>
    <dgm:pt modelId="{6B9C7E78-6500-44AA-8524-58AC15AB6D1B}" type="pres">
      <dgm:prSet presAssocID="{3A27B423-8406-4B2C-BA86-9DC89006EBCE}" presName="hierRoot1" presStyleCnt="0"/>
      <dgm:spPr/>
    </dgm:pt>
    <dgm:pt modelId="{5E47DF5E-980D-4D77-ADB5-E1FC360B83D2}" type="pres">
      <dgm:prSet presAssocID="{3A27B423-8406-4B2C-BA86-9DC89006EBCE}" presName="composite" presStyleCnt="0"/>
      <dgm:spPr/>
    </dgm:pt>
    <dgm:pt modelId="{B026B1EF-5C5A-4730-85A3-5CDCDA21AC52}" type="pres">
      <dgm:prSet presAssocID="{3A27B423-8406-4B2C-BA86-9DC89006EBCE}" presName="background" presStyleLbl="node0" presStyleIdx="3" presStyleCnt="4"/>
      <dgm:spPr/>
    </dgm:pt>
    <dgm:pt modelId="{A0AE2F81-DE59-426B-B087-A1C28E427FE8}" type="pres">
      <dgm:prSet presAssocID="{3A27B423-8406-4B2C-BA86-9DC89006EBCE}" presName="text" presStyleLbl="fgAcc0" presStyleIdx="3" presStyleCnt="4">
        <dgm:presLayoutVars>
          <dgm:chPref val="3"/>
        </dgm:presLayoutVars>
      </dgm:prSet>
      <dgm:spPr/>
    </dgm:pt>
    <dgm:pt modelId="{55C20025-19DD-4EC5-8A8D-7059379B9954}" type="pres">
      <dgm:prSet presAssocID="{3A27B423-8406-4B2C-BA86-9DC89006EBCE}" presName="hierChild2" presStyleCnt="0"/>
      <dgm:spPr/>
    </dgm:pt>
  </dgm:ptLst>
  <dgm:cxnLst>
    <dgm:cxn modelId="{3B81B304-0964-4BC8-A0A8-9F892E323610}" type="presOf" srcId="{3A27B423-8406-4B2C-BA86-9DC89006EBCE}" destId="{A0AE2F81-DE59-426B-B087-A1C28E427FE8}" srcOrd="0" destOrd="0" presId="urn:microsoft.com/office/officeart/2005/8/layout/hierarchy1"/>
    <dgm:cxn modelId="{5706765E-583C-47A0-834B-8AE0E24CB771}" srcId="{F51E58DC-0147-4C06-9AA4-7E900A77029E}" destId="{17F81A1A-2510-49CE-BAF6-983FE3AF34AA}" srcOrd="2" destOrd="0" parTransId="{1EE0AB66-8156-4611-BBA4-AFD4DD79ED68}" sibTransId="{E5A7A906-7DED-4420-AEB6-F990E162E9A3}"/>
    <dgm:cxn modelId="{6189E453-90EB-4749-A0F8-A48C752ECD7B}" type="presOf" srcId="{F51E58DC-0147-4C06-9AA4-7E900A77029E}" destId="{94DD1A78-4423-44A0-8D9D-D62B742582DB}" srcOrd="0" destOrd="0" presId="urn:microsoft.com/office/officeart/2005/8/layout/hierarchy1"/>
    <dgm:cxn modelId="{EE95437A-CB12-4A51-B3EF-4B3C69D80A17}" type="presOf" srcId="{17F81A1A-2510-49CE-BAF6-983FE3AF34AA}" destId="{0AD280B3-0E17-4FFB-BC3F-28ABB46F37BE}" srcOrd="0" destOrd="0" presId="urn:microsoft.com/office/officeart/2005/8/layout/hierarchy1"/>
    <dgm:cxn modelId="{A3D85E85-4FE1-4628-A473-F4E6B80CAD64}" srcId="{F51E58DC-0147-4C06-9AA4-7E900A77029E}" destId="{0CC27A58-0A44-4ED5-9DAC-0B2EB15CF308}" srcOrd="0" destOrd="0" parTransId="{3F855803-D240-47D8-9515-670426DEE262}" sibTransId="{82C3FE8B-F6A7-4262-9F05-8BF95D47F310}"/>
    <dgm:cxn modelId="{096C988C-0063-42B2-9F2E-AE0312578F28}" type="presOf" srcId="{F84A7E0B-6B61-44AD-8154-F6CAE8312085}" destId="{611B5DF3-9787-4722-8E8A-2BA4862EDF22}" srcOrd="0" destOrd="0" presId="urn:microsoft.com/office/officeart/2005/8/layout/hierarchy1"/>
    <dgm:cxn modelId="{5FC5C0BC-29AD-4E7D-A362-84770EEBE93D}" srcId="{F51E58DC-0147-4C06-9AA4-7E900A77029E}" destId="{3A27B423-8406-4B2C-BA86-9DC89006EBCE}" srcOrd="3" destOrd="0" parTransId="{C577BE11-4BFB-40B6-818A-76A78967D93E}" sibTransId="{A21871E5-CE92-480F-AEBE-1CBF4652903E}"/>
    <dgm:cxn modelId="{1510CFC2-E198-4155-8F9F-0B271E5622B4}" type="presOf" srcId="{0CC27A58-0A44-4ED5-9DAC-0B2EB15CF308}" destId="{B2AB86CC-D83A-4095-925B-C39E327DF547}" srcOrd="0" destOrd="0" presId="urn:microsoft.com/office/officeart/2005/8/layout/hierarchy1"/>
    <dgm:cxn modelId="{EE35ADFE-5F95-4426-866A-C6E3C58B7842}" srcId="{F51E58DC-0147-4C06-9AA4-7E900A77029E}" destId="{F84A7E0B-6B61-44AD-8154-F6CAE8312085}" srcOrd="1" destOrd="0" parTransId="{9374D9DA-D0D3-4EEB-A088-7EFFC0AAB031}" sibTransId="{CF7DED28-2DE4-4F03-9092-793FC10BD5C1}"/>
    <dgm:cxn modelId="{3A96764A-A589-47DB-8416-7B91482CD878}" type="presParOf" srcId="{94DD1A78-4423-44A0-8D9D-D62B742582DB}" destId="{B140F1F7-196B-42A9-8FB7-0AFA3D7A2F46}" srcOrd="0" destOrd="0" presId="urn:microsoft.com/office/officeart/2005/8/layout/hierarchy1"/>
    <dgm:cxn modelId="{F63449B2-2E93-4D13-849B-5BA9972E6858}" type="presParOf" srcId="{B140F1F7-196B-42A9-8FB7-0AFA3D7A2F46}" destId="{D290D6F4-6F0B-4A2B-BA62-5F24C9331672}" srcOrd="0" destOrd="0" presId="urn:microsoft.com/office/officeart/2005/8/layout/hierarchy1"/>
    <dgm:cxn modelId="{A4388BB9-5803-40CE-9600-B2FFEA925299}" type="presParOf" srcId="{D290D6F4-6F0B-4A2B-BA62-5F24C9331672}" destId="{6E50803F-9989-4046-B781-D865884DF151}" srcOrd="0" destOrd="0" presId="urn:microsoft.com/office/officeart/2005/8/layout/hierarchy1"/>
    <dgm:cxn modelId="{B1733A8E-157A-4082-8C42-B6A53E95DF71}" type="presParOf" srcId="{D290D6F4-6F0B-4A2B-BA62-5F24C9331672}" destId="{B2AB86CC-D83A-4095-925B-C39E327DF547}" srcOrd="1" destOrd="0" presId="urn:microsoft.com/office/officeart/2005/8/layout/hierarchy1"/>
    <dgm:cxn modelId="{934DEDC5-8EF5-4889-920F-4586D82D7BC4}" type="presParOf" srcId="{B140F1F7-196B-42A9-8FB7-0AFA3D7A2F46}" destId="{DD9F894F-D53F-452C-9D4F-1C09E7735966}" srcOrd="1" destOrd="0" presId="urn:microsoft.com/office/officeart/2005/8/layout/hierarchy1"/>
    <dgm:cxn modelId="{1CB351A2-2709-41A7-A37D-888333AA5A39}" type="presParOf" srcId="{94DD1A78-4423-44A0-8D9D-D62B742582DB}" destId="{4DDA67A4-FCDF-4CC4-8526-375CCD5FBC11}" srcOrd="1" destOrd="0" presId="urn:microsoft.com/office/officeart/2005/8/layout/hierarchy1"/>
    <dgm:cxn modelId="{A84C445B-F9FD-492E-9E48-3157D960C42B}" type="presParOf" srcId="{4DDA67A4-FCDF-4CC4-8526-375CCD5FBC11}" destId="{BF1E3A0B-0474-4691-8746-DCABBDD66676}" srcOrd="0" destOrd="0" presId="urn:microsoft.com/office/officeart/2005/8/layout/hierarchy1"/>
    <dgm:cxn modelId="{F1B1E4C7-A592-4AFD-836E-7418F41FCF21}" type="presParOf" srcId="{BF1E3A0B-0474-4691-8746-DCABBDD66676}" destId="{303CC238-1040-4DD5-B937-36026B78F605}" srcOrd="0" destOrd="0" presId="urn:microsoft.com/office/officeart/2005/8/layout/hierarchy1"/>
    <dgm:cxn modelId="{46AC094D-60E9-4D90-AD6F-E6613F07DCD4}" type="presParOf" srcId="{BF1E3A0B-0474-4691-8746-DCABBDD66676}" destId="{611B5DF3-9787-4722-8E8A-2BA4862EDF22}" srcOrd="1" destOrd="0" presId="urn:microsoft.com/office/officeart/2005/8/layout/hierarchy1"/>
    <dgm:cxn modelId="{5B1E9AF7-7A3C-4A5C-9AFA-7F978AF9A4E1}" type="presParOf" srcId="{4DDA67A4-FCDF-4CC4-8526-375CCD5FBC11}" destId="{6F4526F2-7E31-44A7-932D-4E0DC916B1AF}" srcOrd="1" destOrd="0" presId="urn:microsoft.com/office/officeart/2005/8/layout/hierarchy1"/>
    <dgm:cxn modelId="{AB1BA0FA-6C02-417A-9DAB-6C22945E7DDF}" type="presParOf" srcId="{94DD1A78-4423-44A0-8D9D-D62B742582DB}" destId="{8665F1BB-4DC6-4892-B64F-5D5DABBC5F33}" srcOrd="2" destOrd="0" presId="urn:microsoft.com/office/officeart/2005/8/layout/hierarchy1"/>
    <dgm:cxn modelId="{6CEA9C67-9843-4720-B1DE-E16E1AD7265C}" type="presParOf" srcId="{8665F1BB-4DC6-4892-B64F-5D5DABBC5F33}" destId="{7DC7F997-1E26-4E7F-9291-25B893D9B1A0}" srcOrd="0" destOrd="0" presId="urn:microsoft.com/office/officeart/2005/8/layout/hierarchy1"/>
    <dgm:cxn modelId="{449A1DF1-7F15-4DBF-832F-3A911DEBA33A}" type="presParOf" srcId="{7DC7F997-1E26-4E7F-9291-25B893D9B1A0}" destId="{47D37F79-517B-465F-9E0C-AC6FD3D3DE77}" srcOrd="0" destOrd="0" presId="urn:microsoft.com/office/officeart/2005/8/layout/hierarchy1"/>
    <dgm:cxn modelId="{8779D513-28E7-4063-869F-96B651A5C415}" type="presParOf" srcId="{7DC7F997-1E26-4E7F-9291-25B893D9B1A0}" destId="{0AD280B3-0E17-4FFB-BC3F-28ABB46F37BE}" srcOrd="1" destOrd="0" presId="urn:microsoft.com/office/officeart/2005/8/layout/hierarchy1"/>
    <dgm:cxn modelId="{B75212F5-E6FE-4339-BA9A-EE3140F6748E}" type="presParOf" srcId="{8665F1BB-4DC6-4892-B64F-5D5DABBC5F33}" destId="{25BBA09D-C84D-41E0-8F18-56EE90E4825B}" srcOrd="1" destOrd="0" presId="urn:microsoft.com/office/officeart/2005/8/layout/hierarchy1"/>
    <dgm:cxn modelId="{049DC8E0-9027-4077-91EC-B1184780C417}" type="presParOf" srcId="{94DD1A78-4423-44A0-8D9D-D62B742582DB}" destId="{6B9C7E78-6500-44AA-8524-58AC15AB6D1B}" srcOrd="3" destOrd="0" presId="urn:microsoft.com/office/officeart/2005/8/layout/hierarchy1"/>
    <dgm:cxn modelId="{C335A88E-172A-4FC3-8034-E042F2475208}" type="presParOf" srcId="{6B9C7E78-6500-44AA-8524-58AC15AB6D1B}" destId="{5E47DF5E-980D-4D77-ADB5-E1FC360B83D2}" srcOrd="0" destOrd="0" presId="urn:microsoft.com/office/officeart/2005/8/layout/hierarchy1"/>
    <dgm:cxn modelId="{9D89A0B7-E412-4713-A84D-3BD971DA8EED}" type="presParOf" srcId="{5E47DF5E-980D-4D77-ADB5-E1FC360B83D2}" destId="{B026B1EF-5C5A-4730-85A3-5CDCDA21AC52}" srcOrd="0" destOrd="0" presId="urn:microsoft.com/office/officeart/2005/8/layout/hierarchy1"/>
    <dgm:cxn modelId="{9450AD15-545A-46B2-9285-FC167DC037A4}" type="presParOf" srcId="{5E47DF5E-980D-4D77-ADB5-E1FC360B83D2}" destId="{A0AE2F81-DE59-426B-B087-A1C28E427FE8}" srcOrd="1" destOrd="0" presId="urn:microsoft.com/office/officeart/2005/8/layout/hierarchy1"/>
    <dgm:cxn modelId="{A0ADD539-7A9D-426D-9988-4CB248FE8BE0}" type="presParOf" srcId="{6B9C7E78-6500-44AA-8524-58AC15AB6D1B}" destId="{55C20025-19DD-4EC5-8A8D-7059379B995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50803F-9989-4046-B781-D865884DF151}">
      <dsp:nvSpPr>
        <dsp:cNvPr id="0" name=""/>
        <dsp:cNvSpPr/>
      </dsp:nvSpPr>
      <dsp:spPr>
        <a:xfrm>
          <a:off x="3173" y="960548"/>
          <a:ext cx="2265550" cy="14386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AB86CC-D83A-4095-925B-C39E327DF547}">
      <dsp:nvSpPr>
        <dsp:cNvPr id="0" name=""/>
        <dsp:cNvSpPr/>
      </dsp:nvSpPr>
      <dsp:spPr>
        <a:xfrm>
          <a:off x="254900" y="1199690"/>
          <a:ext cx="2265550" cy="14386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60 </a:t>
          </a:r>
          <a:r>
            <a:rPr lang="en-US" sz="2600" kern="1200" dirty="0" err="1"/>
            <a:t>Spelare</a:t>
          </a:r>
          <a:r>
            <a:rPr lang="en-US" sz="2600" kern="1200" dirty="0"/>
            <a:t> </a:t>
          </a:r>
          <a:r>
            <a:rPr lang="en-US" sz="2600" kern="1200" dirty="0" err="1"/>
            <a:t>i</a:t>
          </a:r>
          <a:r>
            <a:rPr lang="en-US" sz="2600" kern="1200" dirty="0"/>
            <a:t> </a:t>
          </a:r>
          <a:r>
            <a:rPr lang="en-US" sz="2600" kern="1200" dirty="0" err="1"/>
            <a:t>truppen</a:t>
          </a:r>
          <a:endParaRPr lang="en-US" sz="2600" kern="1200" dirty="0"/>
        </a:p>
      </dsp:txBody>
      <dsp:txXfrm>
        <a:off x="297036" y="1241826"/>
        <a:ext cx="2181278" cy="1354352"/>
      </dsp:txXfrm>
    </dsp:sp>
    <dsp:sp modelId="{303CC238-1040-4DD5-B937-36026B78F605}">
      <dsp:nvSpPr>
        <dsp:cNvPr id="0" name=""/>
        <dsp:cNvSpPr/>
      </dsp:nvSpPr>
      <dsp:spPr>
        <a:xfrm>
          <a:off x="2772178" y="960548"/>
          <a:ext cx="2265550" cy="14386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1B5DF3-9787-4722-8E8A-2BA4862EDF22}">
      <dsp:nvSpPr>
        <dsp:cNvPr id="0" name=""/>
        <dsp:cNvSpPr/>
      </dsp:nvSpPr>
      <dsp:spPr>
        <a:xfrm>
          <a:off x="3023906" y="1199690"/>
          <a:ext cx="2265550" cy="14386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8 Ledare</a:t>
          </a:r>
        </a:p>
      </dsp:txBody>
      <dsp:txXfrm>
        <a:off x="3066042" y="1241826"/>
        <a:ext cx="2181278" cy="1354352"/>
      </dsp:txXfrm>
    </dsp:sp>
    <dsp:sp modelId="{47D37F79-517B-465F-9E0C-AC6FD3D3DE77}">
      <dsp:nvSpPr>
        <dsp:cNvPr id="0" name=""/>
        <dsp:cNvSpPr/>
      </dsp:nvSpPr>
      <dsp:spPr>
        <a:xfrm>
          <a:off x="5541184" y="960548"/>
          <a:ext cx="2265550" cy="14386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D280B3-0E17-4FFB-BC3F-28ABB46F37BE}">
      <dsp:nvSpPr>
        <dsp:cNvPr id="0" name=""/>
        <dsp:cNvSpPr/>
      </dsp:nvSpPr>
      <dsp:spPr>
        <a:xfrm>
          <a:off x="5792912" y="1199690"/>
          <a:ext cx="2265550" cy="14386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Handfull</a:t>
          </a:r>
          <a:r>
            <a:rPr lang="en-US" sz="2600" kern="1200" dirty="0"/>
            <a:t> </a:t>
          </a:r>
          <a:r>
            <a:rPr lang="en-US" sz="2600" kern="1200" dirty="0" err="1"/>
            <a:t>spelare</a:t>
          </a:r>
          <a:r>
            <a:rPr lang="en-US" sz="2600" kern="1200" dirty="0"/>
            <a:t> </a:t>
          </a:r>
          <a:r>
            <a:rPr lang="en-US" sz="2600" kern="1200" dirty="0" err="1"/>
            <a:t>på</a:t>
          </a:r>
          <a:r>
            <a:rPr lang="en-US" sz="2600" kern="1200" dirty="0"/>
            <a:t> </a:t>
          </a:r>
          <a:r>
            <a:rPr lang="en-US" sz="2600" kern="1200" err="1"/>
            <a:t>en</a:t>
          </a:r>
          <a:r>
            <a:rPr lang="en-US" sz="2600" kern="1200"/>
            <a:t> väntelista</a:t>
          </a:r>
          <a:endParaRPr lang="en-US" sz="2600" kern="1200" dirty="0"/>
        </a:p>
      </dsp:txBody>
      <dsp:txXfrm>
        <a:off x="5835048" y="1241826"/>
        <a:ext cx="2181278" cy="1354352"/>
      </dsp:txXfrm>
    </dsp:sp>
    <dsp:sp modelId="{B026B1EF-5C5A-4730-85A3-5CDCDA21AC52}">
      <dsp:nvSpPr>
        <dsp:cNvPr id="0" name=""/>
        <dsp:cNvSpPr/>
      </dsp:nvSpPr>
      <dsp:spPr>
        <a:xfrm>
          <a:off x="8310190" y="960548"/>
          <a:ext cx="2265550" cy="14386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AE2F81-DE59-426B-B087-A1C28E427FE8}">
      <dsp:nvSpPr>
        <dsp:cNvPr id="0" name=""/>
        <dsp:cNvSpPr/>
      </dsp:nvSpPr>
      <dsp:spPr>
        <a:xfrm>
          <a:off x="8561917" y="1199690"/>
          <a:ext cx="2265550" cy="14386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Värdegrund</a:t>
          </a:r>
          <a:endParaRPr lang="en-US" sz="2600" kern="1200" dirty="0"/>
        </a:p>
      </dsp:txBody>
      <dsp:txXfrm>
        <a:off x="8604053" y="1241826"/>
        <a:ext cx="2181278" cy="1354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D1F70-E7D1-448E-81F2-56A417E30FB6}" type="datetimeFigureOut">
              <a:rPr lang="sv-SE" smtClean="0"/>
              <a:t>2024-04-26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B34ED-100F-45CC-9C66-6DFA0D26DE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207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Länk till Skövde AIK värdegrund.</a:t>
            </a:r>
          </a:p>
          <a:p>
            <a:r>
              <a:rPr lang="sv-SE" dirty="0"/>
              <a:t>https://www.skovdeaik.se/sida/?ID=481964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BB34ED-100F-45CC-9C66-6DFA0D26DE0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8072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Vid skador kan man kontakta Folksam </a:t>
            </a:r>
            <a:r>
              <a:rPr lang="sv-SE" dirty="0" err="1"/>
              <a:t>telfonnummer</a:t>
            </a:r>
            <a:r>
              <a:rPr lang="sv-SE" dirty="0"/>
              <a:t>: 020441111 för kostnadsfri konsultation vid skador.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BB34ED-100F-45CC-9C66-6DFA0D26DE0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2479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Spelarna dömer en gång utan ersättning som en del i spelarutbildningen. Det går bra att vara 2 domare om man önskar. </a:t>
            </a:r>
            <a:br>
              <a:rPr lang="sv-SE" dirty="0"/>
            </a:br>
            <a:r>
              <a:rPr lang="sv-SE" dirty="0"/>
              <a:t>Vill spelaren döma fler matcher efter den första matchen så utgår ersättning på 90 kr. Delar man på uppdraget delar man på ersättningen.</a:t>
            </a:r>
            <a:br>
              <a:rPr lang="sv-SE" dirty="0"/>
            </a:br>
            <a:r>
              <a:rPr lang="sv-SE" dirty="0"/>
              <a:t>Utbildning till spelarena kommer ledarna ombesörja, antingen genom någon utbildningen eller gå igenom materialet kopplat till</a:t>
            </a:r>
            <a:br>
              <a:rPr lang="sv-SE" dirty="0"/>
            </a:br>
            <a:r>
              <a:rPr lang="sv-SE" dirty="0"/>
              <a:t>5v5 spel tillsammans med spelaren.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BB34ED-100F-45CC-9C66-6DFA0D26DE0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5073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För </a:t>
            </a:r>
            <a:r>
              <a:rPr lang="sv-SE" dirty="0" err="1"/>
              <a:t>Gifff</a:t>
            </a:r>
            <a:r>
              <a:rPr lang="sv-SE" dirty="0"/>
              <a:t> cup ligger spelschemat ute.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BB34ED-100F-45CC-9C66-6DFA0D26DE0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8595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För kioskarbetet krävs det att man är över 18 år.</a:t>
            </a:r>
          </a:p>
          <a:p>
            <a:r>
              <a:rPr lang="sv-SE" dirty="0"/>
              <a:t>Vi har en supertextgrupp och vill man vara med i den behöver man anmäla det till Odd 0706542448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BB34ED-100F-45CC-9C66-6DFA0D26DE03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2353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2D91-DEEA-428E-818E-825AE280EFE7}" type="datetimeFigureOut">
              <a:rPr lang="sv-SE" smtClean="0"/>
              <a:t>2024-04-26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FBACF75E-10A7-42AD-8798-930D54CF38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0774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2D91-DEEA-428E-818E-825AE280EFE7}" type="datetimeFigureOut">
              <a:rPr lang="sv-SE" smtClean="0"/>
              <a:t>2024-04-26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FBACF75E-10A7-42AD-8798-930D54CF38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361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2D91-DEEA-428E-818E-825AE280EFE7}" type="datetimeFigureOut">
              <a:rPr lang="sv-SE" smtClean="0"/>
              <a:t>2024-04-26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FBACF75E-10A7-42AD-8798-930D54CF38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6633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2D91-DEEA-428E-818E-825AE280EFE7}" type="datetimeFigureOut">
              <a:rPr lang="sv-SE" smtClean="0"/>
              <a:t>2024-04-26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BACF75E-10A7-42AD-8798-930D54CF38CB}" type="slidenum">
              <a:rPr lang="sv-SE" smtClean="0"/>
              <a:t>‹#›</a:t>
            </a:fld>
            <a:endParaRPr lang="sv-SE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6051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2D91-DEEA-428E-818E-825AE280EFE7}" type="datetimeFigureOut">
              <a:rPr lang="sv-SE" smtClean="0"/>
              <a:t>2024-04-26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BACF75E-10A7-42AD-8798-930D54CF38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9713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2D91-DEEA-428E-818E-825AE280EFE7}" type="datetimeFigureOut">
              <a:rPr lang="sv-SE" smtClean="0"/>
              <a:t>2024-04-26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CF75E-10A7-42AD-8798-930D54CF38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9322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2D91-DEEA-428E-818E-825AE280EFE7}" type="datetimeFigureOut">
              <a:rPr lang="sv-SE" smtClean="0"/>
              <a:t>2024-04-26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CF75E-10A7-42AD-8798-930D54CF38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78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2D91-DEEA-428E-818E-825AE280EFE7}" type="datetimeFigureOut">
              <a:rPr lang="sv-SE" smtClean="0"/>
              <a:t>2024-04-26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CF75E-10A7-42AD-8798-930D54CF38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30587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2C52D91-DEEA-428E-818E-825AE280EFE7}" type="datetimeFigureOut">
              <a:rPr lang="sv-SE" smtClean="0"/>
              <a:t>2024-04-26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FBACF75E-10A7-42AD-8798-930D54CF38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0466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2D91-DEEA-428E-818E-825AE280EFE7}" type="datetimeFigureOut">
              <a:rPr lang="sv-SE" smtClean="0"/>
              <a:t>2024-04-26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CF75E-10A7-42AD-8798-930D54CF38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2988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2D91-DEEA-428E-818E-825AE280EFE7}" type="datetimeFigureOut">
              <a:rPr lang="sv-SE" smtClean="0"/>
              <a:t>2024-04-26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FBACF75E-10A7-42AD-8798-930D54CF38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4526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2D91-DEEA-428E-818E-825AE280EFE7}" type="datetimeFigureOut">
              <a:rPr lang="sv-SE" smtClean="0"/>
              <a:t>2024-04-26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CF75E-10A7-42AD-8798-930D54CF38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4554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2D91-DEEA-428E-818E-825AE280EFE7}" type="datetimeFigureOut">
              <a:rPr lang="sv-SE" smtClean="0"/>
              <a:t>2024-04-26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CF75E-10A7-42AD-8798-930D54CF38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963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2D91-DEEA-428E-818E-825AE280EFE7}" type="datetimeFigureOut">
              <a:rPr lang="sv-SE" smtClean="0"/>
              <a:t>2024-04-26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CF75E-10A7-42AD-8798-930D54CF38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2989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2D91-DEEA-428E-818E-825AE280EFE7}" type="datetimeFigureOut">
              <a:rPr lang="sv-SE" smtClean="0"/>
              <a:t>2024-04-26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CF75E-10A7-42AD-8798-930D54CF38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8431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2D91-DEEA-428E-818E-825AE280EFE7}" type="datetimeFigureOut">
              <a:rPr lang="sv-SE" smtClean="0"/>
              <a:t>2024-04-26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CF75E-10A7-42AD-8798-930D54CF38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982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2D91-DEEA-428E-818E-825AE280EFE7}" type="datetimeFigureOut">
              <a:rPr lang="sv-SE" smtClean="0"/>
              <a:t>2024-04-26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CF75E-10A7-42AD-8798-930D54CF38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553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52D91-DEEA-428E-818E-825AE280EFE7}" type="datetimeFigureOut">
              <a:rPr lang="sv-SE" smtClean="0"/>
              <a:t>2024-04-26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CF75E-10A7-42AD-8798-930D54CF38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60770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E911EF-80F5-4781-A4DF-44EFAF242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0A2A734-17E4-44D5-9630-D54D6AF74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FFB5C33-24B2-4764-BDBD-4C10A21DB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88808" y="0"/>
            <a:ext cx="340319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EB601E2-EFED-4313-BEE4-9E27B94FC6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2852"/>
            <a:ext cx="9110541" cy="24655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425DB5A-CEE1-4EE1-8C4A-689E49D354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590078"/>
            <a:ext cx="9110542" cy="1660332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B3455CC-8866-D061-153C-CAB5727CCF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0510" y="2733709"/>
            <a:ext cx="7657792" cy="1373070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FFFFFF"/>
                </a:solidFill>
              </a:rPr>
              <a:t>Skövde AIK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5CBFFFE-36D0-97FA-848B-C2557E4BC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149" y="4394039"/>
            <a:ext cx="7304152" cy="1117687"/>
          </a:xfrm>
        </p:spPr>
        <p:txBody>
          <a:bodyPr>
            <a:normAutofit/>
          </a:bodyPr>
          <a:lstStyle/>
          <a:p>
            <a:r>
              <a:rPr lang="sv-SE" dirty="0"/>
              <a:t>Pojkar födda 2013</a:t>
            </a:r>
          </a:p>
        </p:txBody>
      </p:sp>
    </p:spTree>
    <p:extLst>
      <p:ext uri="{BB962C8B-B14F-4D97-AF65-F5344CB8AC3E}">
        <p14:creationId xmlns:p14="http://schemas.microsoft.com/office/powerpoint/2010/main" val="424067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DC078F1-46C3-4363-9D45-0BCF30E58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Värdegrund #Kärlek #Gemenskap #Glädje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64C936C0-7AE8-4F4E-8F00-CD0352698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532" y="1990165"/>
            <a:ext cx="10515600" cy="4760260"/>
          </a:xfrm>
        </p:spPr>
        <p:txBody>
          <a:bodyPr numCol="2">
            <a:normAutofit fontScale="70000" lnSpcReduction="20000"/>
          </a:bodyPr>
          <a:lstStyle/>
          <a:p>
            <a:pPr marL="0" indent="0">
              <a:buNone/>
            </a:pPr>
            <a:r>
              <a:rPr lang="sv-SE" b="1" dirty="0"/>
              <a:t>Vid träning</a:t>
            </a:r>
          </a:p>
          <a:p>
            <a:r>
              <a:rPr lang="sv-SE" dirty="0"/>
              <a:t>Lyssna på tränare</a:t>
            </a:r>
          </a:p>
          <a:p>
            <a:r>
              <a:rPr lang="sv-SE" dirty="0"/>
              <a:t>Gör ditt bästa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1" dirty="0"/>
              <a:t>Vid match</a:t>
            </a:r>
          </a:p>
          <a:p>
            <a:r>
              <a:rPr lang="sv-SE" dirty="0"/>
              <a:t>Visa respekt mot </a:t>
            </a:r>
          </a:p>
          <a:p>
            <a:pPr lvl="1"/>
            <a:r>
              <a:rPr lang="sv-SE" dirty="0"/>
              <a:t>Motståndare</a:t>
            </a:r>
          </a:p>
          <a:p>
            <a:pPr lvl="1"/>
            <a:r>
              <a:rPr lang="sv-SE" dirty="0"/>
              <a:t>Domare</a:t>
            </a:r>
          </a:p>
          <a:p>
            <a:pPr lvl="1"/>
            <a:r>
              <a:rPr lang="sv-SE" dirty="0"/>
              <a:t>Egna ledare</a:t>
            </a:r>
          </a:p>
          <a:p>
            <a:endParaRPr lang="sv-SE" sz="1400" dirty="0"/>
          </a:p>
          <a:p>
            <a:pPr marL="0" indent="0">
              <a:buNone/>
            </a:pPr>
            <a:r>
              <a:rPr lang="sv-SE" b="1" dirty="0"/>
              <a:t>Alltid</a:t>
            </a:r>
          </a:p>
          <a:p>
            <a:r>
              <a:rPr lang="sv-SE" dirty="0"/>
              <a:t>Om någon slår sig oavsett om du är inblandad eller inte fråga hur det gick</a:t>
            </a:r>
          </a:p>
          <a:p>
            <a:r>
              <a:rPr lang="sv-SE" dirty="0"/>
              <a:t>Beröm bra aktioner från medspelare</a:t>
            </a:r>
          </a:p>
          <a:p>
            <a:r>
              <a:rPr lang="sv-SE" dirty="0"/>
              <a:t>Kritisera inte misslyckade aktioner</a:t>
            </a:r>
          </a:p>
          <a:p>
            <a:r>
              <a:rPr lang="sv-SE" dirty="0"/>
              <a:t>Peppa varandra</a:t>
            </a:r>
          </a:p>
          <a:p>
            <a:r>
              <a:rPr lang="sv-SE" dirty="0"/>
              <a:t>Kom i tid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Fundera på och vara beredd på att svara på hur man vill att någon ska vara som </a:t>
            </a:r>
          </a:p>
          <a:p>
            <a:pPr lvl="1"/>
            <a:r>
              <a:rPr lang="sv-SE" dirty="0"/>
              <a:t>Medspelare</a:t>
            </a:r>
          </a:p>
          <a:p>
            <a:pPr lvl="1"/>
            <a:r>
              <a:rPr lang="sv-SE" dirty="0"/>
              <a:t>Motspelare</a:t>
            </a:r>
          </a:p>
          <a:p>
            <a:pPr lvl="1"/>
            <a:r>
              <a:rPr lang="sv-SE" dirty="0"/>
              <a:t>Ledare</a:t>
            </a:r>
          </a:p>
          <a:p>
            <a:pPr lvl="1"/>
            <a:r>
              <a:rPr lang="sv-SE" dirty="0"/>
              <a:t>Spelare om du är domare</a:t>
            </a:r>
          </a:p>
          <a:p>
            <a:pPr lvl="1"/>
            <a:endParaRPr lang="sv-SE" dirty="0"/>
          </a:p>
          <a:p>
            <a:r>
              <a:rPr lang="sv-SE" dirty="0"/>
              <a:t>Lämna utrustning och anläggningar som du själv skulle vilja få det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b="1" dirty="0"/>
              <a:t>Övrigt</a:t>
            </a:r>
          </a:p>
          <a:p>
            <a:r>
              <a:rPr lang="sv-SE" dirty="0"/>
              <a:t>Om du upptäcker något som inte är förenligt med vår värdegrund finns det möjlighet att göra en Incidentrapport på www.skovdeaik.se</a:t>
            </a:r>
          </a:p>
        </p:txBody>
      </p:sp>
    </p:spTree>
    <p:extLst>
      <p:ext uri="{BB962C8B-B14F-4D97-AF65-F5344CB8AC3E}">
        <p14:creationId xmlns:p14="http://schemas.microsoft.com/office/powerpoint/2010/main" val="346096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BC6A08-9FF4-621B-CA94-791F5F23E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frågor</a:t>
            </a:r>
          </a:p>
        </p:txBody>
      </p:sp>
      <p:pic>
        <p:nvPicPr>
          <p:cNvPr id="5" name="Platshållare för innehåll 4" descr="Frågetecken mot röd vägg">
            <a:extLst>
              <a:ext uri="{FF2B5EF4-FFF2-40B4-BE49-F238E27FC236}">
                <a16:creationId xmlns:a16="http://schemas.microsoft.com/office/drawing/2014/main" id="{EED488EB-8854-FB0D-C649-A701EA96A3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120" y="2273918"/>
            <a:ext cx="7193280" cy="43482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0381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C83BC8-5BEA-9904-6124-C26279730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C247DC2-8AA1-4DDA-83B0-9A4C034AE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Läget i truppen</a:t>
            </a:r>
          </a:p>
          <a:p>
            <a:r>
              <a:rPr lang="sv-SE" dirty="0"/>
              <a:t>Träningsupplägg säsongen 2024</a:t>
            </a:r>
          </a:p>
          <a:p>
            <a:r>
              <a:rPr lang="sv-SE" dirty="0"/>
              <a:t>Domaruppdrag</a:t>
            </a:r>
          </a:p>
          <a:p>
            <a:r>
              <a:rPr lang="sv-SE" dirty="0"/>
              <a:t>Upplägg med lag i seriespel</a:t>
            </a:r>
          </a:p>
          <a:p>
            <a:r>
              <a:rPr lang="sv-SE" dirty="0"/>
              <a:t>Cuper/läger 2024</a:t>
            </a:r>
          </a:p>
          <a:p>
            <a:r>
              <a:rPr lang="sv-SE" dirty="0"/>
              <a:t>Vad innebär det att vara förälder?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9001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0C3960-5BC2-F684-6DA6-F5D8FE3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sv-SE" dirty="0"/>
              <a:t>Läget i truppen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94E4CFB3-2281-CB71-0ECD-8D983F077C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6527130"/>
              </p:ext>
            </p:extLst>
          </p:nvPr>
        </p:nvGraphicFramePr>
        <p:xfrm>
          <a:off x="681037" y="2336800"/>
          <a:ext cx="10830641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67282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265732-A471-DE93-9FE0-4FF8E7832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Träningsupplägg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3F0BC88-B236-BF13-B467-32E50B29C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550663" cy="3599316"/>
          </a:xfrm>
        </p:spPr>
        <p:txBody>
          <a:bodyPr>
            <a:normAutofit fontScale="62500" lnSpcReduction="20000"/>
          </a:bodyPr>
          <a:lstStyle/>
          <a:p>
            <a:r>
              <a:rPr lang="sv-SE" dirty="0"/>
              <a:t>Vi har delat upp de aktiva i tre grupper; Rödvit (Tony/Vincent) och Vitröd (</a:t>
            </a:r>
            <a:r>
              <a:rPr lang="sv-SE" dirty="0" err="1"/>
              <a:t>Sasa</a:t>
            </a:r>
            <a:r>
              <a:rPr lang="sv-SE" dirty="0"/>
              <a:t>/Odd) och Röd (Johan/Freddy/Mattias), Varje grupp tränar två dagar i veckan.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Vi tränar på </a:t>
            </a:r>
          </a:p>
          <a:p>
            <a:pPr lvl="1"/>
            <a:r>
              <a:rPr lang="sv-SE" dirty="0"/>
              <a:t>Måndagar 17:00-18:30 Sportfältet plan 1 och 2; </a:t>
            </a:r>
            <a:r>
              <a:rPr lang="sv-SE" dirty="0" err="1"/>
              <a:t>Rödvit+Vitröd</a:t>
            </a:r>
            <a:r>
              <a:rPr lang="sv-SE" dirty="0"/>
              <a:t> (ledare Tony, Vincent, </a:t>
            </a:r>
            <a:r>
              <a:rPr lang="sv-SE" dirty="0" err="1"/>
              <a:t>Sasa</a:t>
            </a:r>
            <a:r>
              <a:rPr lang="sv-SE" dirty="0"/>
              <a:t>, Odd)</a:t>
            </a:r>
          </a:p>
          <a:p>
            <a:pPr lvl="1"/>
            <a:r>
              <a:rPr lang="sv-SE" dirty="0"/>
              <a:t>Onsdagar 17:00-18:30 Sportfältet plan 1 och 3; </a:t>
            </a:r>
            <a:r>
              <a:rPr lang="sv-SE" dirty="0" err="1"/>
              <a:t>Rödvit+Röd</a:t>
            </a:r>
            <a:r>
              <a:rPr lang="sv-SE" dirty="0"/>
              <a:t> (ledare Tony, Vincent, Johan, Freddy, Mattias)</a:t>
            </a:r>
          </a:p>
          <a:p>
            <a:pPr lvl="1"/>
            <a:r>
              <a:rPr lang="sv-SE" dirty="0"/>
              <a:t>Torsdagar 18:30-20:00 Konstgräs plan D1 och D2; </a:t>
            </a:r>
            <a:r>
              <a:rPr lang="sv-SE" dirty="0" err="1"/>
              <a:t>Vitröd+Röd</a:t>
            </a:r>
            <a:r>
              <a:rPr lang="sv-SE" dirty="0"/>
              <a:t> (ledare Johan, Freddy, Mattias, Odd, </a:t>
            </a:r>
            <a:r>
              <a:rPr lang="sv-SE" dirty="0" err="1"/>
              <a:t>Sasa</a:t>
            </a:r>
            <a:r>
              <a:rPr lang="sv-SE" dirty="0"/>
              <a:t>)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Utgår från SAIK-modell – tränar på färdigheter i block och utgår från vilka färdigheter som är lämpliga för deras ålder</a:t>
            </a:r>
          </a:p>
          <a:p>
            <a:r>
              <a:rPr lang="sv-SE" dirty="0"/>
              <a:t>Ska vara roligt och mycket lek inblandat</a:t>
            </a:r>
          </a:p>
          <a:p>
            <a:r>
              <a:rPr lang="sv-SE" dirty="0"/>
              <a:t>Samling</a:t>
            </a:r>
          </a:p>
          <a:p>
            <a:pPr lvl="1"/>
            <a:r>
              <a:rPr lang="sv-SE" dirty="0"/>
              <a:t>Innan träning vad vi ska öva speciellt på denna dag</a:t>
            </a:r>
          </a:p>
          <a:p>
            <a:pPr lvl="1"/>
            <a:r>
              <a:rPr lang="sv-SE" dirty="0"/>
              <a:t>Efter träning med reflektion på vad vi tränade och hur spelarna tyckte att det gått</a:t>
            </a:r>
          </a:p>
          <a:p>
            <a:r>
              <a:rPr lang="sv-SE" dirty="0"/>
              <a:t>Ta gärna med egen boll, tänk på att tydligt märka upp</a:t>
            </a:r>
          </a:p>
        </p:txBody>
      </p:sp>
    </p:spTree>
    <p:extLst>
      <p:ext uri="{BB962C8B-B14F-4D97-AF65-F5344CB8AC3E}">
        <p14:creationId xmlns:p14="http://schemas.microsoft.com/office/powerpoint/2010/main" val="2702622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50C73B-8588-82B7-9386-2DF4A3E6B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Domarinsats för våra grabbar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B3BB994-4BF9-F1DC-81ED-BDF01305B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141872" cy="3599316"/>
          </a:xfrm>
        </p:spPr>
        <p:txBody>
          <a:bodyPr/>
          <a:lstStyle/>
          <a:p>
            <a:r>
              <a:rPr lang="sv-SE" dirty="0"/>
              <a:t>Från och med denna säsong – obligatorisk att döma</a:t>
            </a:r>
          </a:p>
          <a:p>
            <a:r>
              <a:rPr lang="sv-SE" dirty="0"/>
              <a:t>Kommer döma P/F 2016</a:t>
            </a:r>
          </a:p>
          <a:p>
            <a:r>
              <a:rPr lang="sv-SE" dirty="0"/>
              <a:t>1-2 domare per match och det är spelformen 5 vs 5</a:t>
            </a:r>
          </a:p>
          <a:p>
            <a:r>
              <a:rPr lang="sv-SE" dirty="0"/>
              <a:t>Rör sig om max ett tillfälle per spelare, återkommer när mer information finns</a:t>
            </a:r>
          </a:p>
        </p:txBody>
      </p:sp>
    </p:spTree>
    <p:extLst>
      <p:ext uri="{BB962C8B-B14F-4D97-AF65-F5344CB8AC3E}">
        <p14:creationId xmlns:p14="http://schemas.microsoft.com/office/powerpoint/2010/main" val="171530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C1CEF7-7303-1472-E61C-A585BB2B1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 i seriespel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68550-9035-A121-5B63-E0B8F6D69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Tre ordinarie lag i seriespel och ett </a:t>
            </a:r>
            <a:r>
              <a:rPr lang="sv-SE" dirty="0" err="1"/>
              <a:t>extralag</a:t>
            </a:r>
            <a:endParaRPr lang="sv-SE" dirty="0"/>
          </a:p>
          <a:p>
            <a:r>
              <a:rPr lang="sv-SE" dirty="0"/>
              <a:t>I det ordinarie laget finns 20 spelare så här kommer man att bli kallad till i snitt varannan match vilket innebär 4 matcher på vårsäsongen och 4 på höstsäsongen </a:t>
            </a:r>
          </a:p>
          <a:p>
            <a:r>
              <a:rPr lang="sv-SE" dirty="0"/>
              <a:t>Prata med ert barn om intresse finns att vara med och spela extramatcher och meddela i så fall någon tränare. Spelare till </a:t>
            </a:r>
            <a:r>
              <a:rPr lang="sv-SE" dirty="0" err="1"/>
              <a:t>extralaget</a:t>
            </a:r>
            <a:r>
              <a:rPr lang="sv-SE" dirty="0"/>
              <a:t> väljs från de spellediga aktiva som anmält intresse</a:t>
            </a:r>
          </a:p>
          <a:p>
            <a:r>
              <a:rPr lang="sv-SE" dirty="0"/>
              <a:t>Seriematcherna kommer läggas ut i </a:t>
            </a:r>
            <a:r>
              <a:rPr lang="sv-SE" dirty="0" err="1"/>
              <a:t>appen</a:t>
            </a:r>
            <a:r>
              <a:rPr lang="sv-SE" dirty="0"/>
              <a:t>, viktigt att svara på kallelse och meddela om det sker förändring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9531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4EC397-530B-4934-BCF5-503D58535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Gruppindelning träning och seriespel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E4AE14F-347B-4E20-9A3B-BEE8B5793B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349" y="2127001"/>
            <a:ext cx="4690651" cy="4588385"/>
          </a:xfrm>
        </p:spPr>
      </p:pic>
    </p:spTree>
    <p:extLst>
      <p:ext uri="{BB962C8B-B14F-4D97-AF65-F5344CB8AC3E}">
        <p14:creationId xmlns:p14="http://schemas.microsoft.com/office/powerpoint/2010/main" val="159689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AD39CA-7DF0-FE6B-0D64-CB3A182F0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Cuper/läger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2762D7-C5B7-F739-36B2-208CF14DF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Föreningen står för 3 cuper + träningsläger i Karlsborg</a:t>
            </a:r>
            <a:br>
              <a:rPr lang="sv-SE" dirty="0"/>
            </a:br>
            <a:r>
              <a:rPr lang="sv-SE" dirty="0"/>
              <a:t>- </a:t>
            </a:r>
            <a:r>
              <a:rPr lang="sv-SE" dirty="0" err="1"/>
              <a:t>Giff</a:t>
            </a:r>
            <a:r>
              <a:rPr lang="sv-SE" dirty="0"/>
              <a:t> cup 27-28 april </a:t>
            </a:r>
            <a:br>
              <a:rPr lang="sv-SE" dirty="0"/>
            </a:br>
            <a:r>
              <a:rPr lang="sv-SE" dirty="0"/>
              <a:t>- Karlsborg </a:t>
            </a:r>
            <a:r>
              <a:rPr lang="sv-SE" dirty="0" err="1"/>
              <a:t>Moliden</a:t>
            </a:r>
            <a:r>
              <a:rPr lang="sv-SE" dirty="0"/>
              <a:t> 18-19 maj</a:t>
            </a:r>
            <a:br>
              <a:rPr lang="sv-SE" dirty="0"/>
            </a:br>
            <a:r>
              <a:rPr lang="sv-SE" dirty="0"/>
              <a:t>- </a:t>
            </a:r>
            <a:r>
              <a:rPr lang="sv-SE" dirty="0" err="1"/>
              <a:t>Ulvacupen</a:t>
            </a:r>
            <a:r>
              <a:rPr lang="sv-SE" dirty="0"/>
              <a:t> 15-16 juni</a:t>
            </a:r>
            <a:br>
              <a:rPr lang="sv-SE" dirty="0"/>
            </a:br>
            <a:r>
              <a:rPr lang="sv-SE" dirty="0"/>
              <a:t>- Eskilscupen 1-4 augusti (anmälan klar)</a:t>
            </a:r>
            <a:br>
              <a:rPr lang="sv-SE" dirty="0"/>
            </a:br>
            <a:endParaRPr lang="sv-SE" dirty="0"/>
          </a:p>
          <a:p>
            <a:r>
              <a:rPr lang="sv-SE" dirty="0"/>
              <a:t>Extra cuper under utesäsongen som det ser ut just nu</a:t>
            </a:r>
          </a:p>
          <a:p>
            <a:pPr marL="0" indent="0">
              <a:buNone/>
            </a:pPr>
            <a:r>
              <a:rPr lang="sv-SE" dirty="0"/>
              <a:t>- Ardala 1 juni (anmälan klar)</a:t>
            </a:r>
            <a:br>
              <a:rPr lang="sv-SE" dirty="0"/>
            </a:br>
            <a:r>
              <a:rPr lang="sv-SE" dirty="0"/>
              <a:t>- </a:t>
            </a:r>
            <a:r>
              <a:rPr lang="sv-SE" dirty="0" err="1"/>
              <a:t>Select</a:t>
            </a:r>
            <a:r>
              <a:rPr lang="sv-SE" dirty="0"/>
              <a:t> cup i Örebro 19-20 oktober (anmälan kommer ut)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70842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D415CA-1D27-7026-D174-47EA3BC5D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innebär det att vara förälder?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015AA96-AAA3-5451-44B3-D8422DC65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Arbetsinsatser är framförallt under klassfotbollen 25 maj</a:t>
            </a:r>
          </a:p>
          <a:p>
            <a:r>
              <a:rPr lang="sv-SE" dirty="0"/>
              <a:t>Uppdrag på Skövde AIKs hemmamatcher</a:t>
            </a:r>
          </a:p>
          <a:p>
            <a:pPr marL="0" indent="0">
              <a:buNone/>
            </a:pPr>
            <a:r>
              <a:rPr lang="sv-SE" dirty="0"/>
              <a:t>- 2024-06-23 Kiosk (14 </a:t>
            </a:r>
            <a:r>
              <a:rPr lang="sv-SE" dirty="0" err="1"/>
              <a:t>st</a:t>
            </a:r>
            <a:r>
              <a:rPr lang="sv-SE" dirty="0"/>
              <a:t>)</a:t>
            </a:r>
            <a:br>
              <a:rPr lang="sv-SE" dirty="0"/>
            </a:br>
            <a:r>
              <a:rPr lang="sv-SE" dirty="0"/>
              <a:t>- 2024-07-21 Kiosk (2st)</a:t>
            </a:r>
          </a:p>
          <a:p>
            <a:r>
              <a:rPr lang="sv-SE" dirty="0"/>
              <a:t>Svara på kallelser i </a:t>
            </a:r>
            <a:r>
              <a:rPr lang="sv-SE" dirty="0" err="1"/>
              <a:t>appen</a:t>
            </a:r>
            <a:endParaRPr lang="sv-SE" dirty="0"/>
          </a:p>
          <a:p>
            <a:r>
              <a:rPr lang="sv-SE" dirty="0"/>
              <a:t>Supertextgrupp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219832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802</TotalTime>
  <Words>735</Words>
  <Application>Microsoft Office PowerPoint</Application>
  <PresentationFormat>Bredbild</PresentationFormat>
  <Paragraphs>93</Paragraphs>
  <Slides>11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Calibri</vt:lpstr>
      <vt:lpstr>Trebuchet MS</vt:lpstr>
      <vt:lpstr>Berlin</vt:lpstr>
      <vt:lpstr>Skövde AIK</vt:lpstr>
      <vt:lpstr>Agenda</vt:lpstr>
      <vt:lpstr>Läget i truppen</vt:lpstr>
      <vt:lpstr>Träningsupplägg</vt:lpstr>
      <vt:lpstr>Domarinsats för våra grabbar</vt:lpstr>
      <vt:lpstr>Lag i seriespel</vt:lpstr>
      <vt:lpstr>Gruppindelning träning och seriespel</vt:lpstr>
      <vt:lpstr>Cuper/läger 2024</vt:lpstr>
      <vt:lpstr>Vad innebär det att vara förälder?</vt:lpstr>
      <vt:lpstr>Värdegrund #Kärlek #Gemenskap #Glädje</vt:lpstr>
      <vt:lpstr>Övriga frågor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Skövde AIK</dc:title>
  <dc:creator>Freddy Mattsson</dc:creator>
  <cp:lastModifiedBy>Sundqvist, Odd odsun</cp:lastModifiedBy>
  <cp:revision>17</cp:revision>
  <dcterms:created xsi:type="dcterms:W3CDTF">2024-04-09T17:31:21Z</dcterms:created>
  <dcterms:modified xsi:type="dcterms:W3CDTF">2024-04-26T06:46:55Z</dcterms:modified>
</cp:coreProperties>
</file>